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8" r:id="rId6"/>
    <p:sldId id="260" r:id="rId7"/>
    <p:sldId id="267" r:id="rId8"/>
    <p:sldId id="261" r:id="rId9"/>
    <p:sldId id="264" r:id="rId10"/>
    <p:sldId id="262" r:id="rId11"/>
    <p:sldId id="265" r:id="rId12"/>
    <p:sldId id="26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3695F-3F1C-7D45-AB59-53562323C242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EEABE-FBDE-244D-BF2F-F4DF9326E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108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75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0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8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386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577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457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713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085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86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10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93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211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204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944C-6D2A-714F-B735-6A9644EC5076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61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97014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ŠTEVILA OD 10 DO 15</a:t>
            </a:r>
            <a:b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</a:b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4 MODRE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KOCKE.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Macintosh HD:Users:ursa:Downloads:20200422_14313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047600"/>
            <a:ext cx="32004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ursa:Downloads:20200422_14314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20800"/>
            <a:ext cx="3200400" cy="179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053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576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4 MODRE </a:t>
            </a:r>
          </a:p>
          <a:p>
            <a:pPr marL="0" indent="0">
              <a:spcBef>
                <a:spcPts val="576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KOCKE.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SKUPAJ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IMAMO 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ŠTIRINAJST (14)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 descr="Macintosh HD:Users:ursa:Downloads:20200422_14315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188800"/>
            <a:ext cx="432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54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5 MODRIH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endParaRPr lang="en-US" sz="2400" dirty="0"/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Macintosh HD:Users:ursa:Downloads:20200422_1432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047600"/>
            <a:ext cx="32004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ursa:Downloads:20200422_14324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20800"/>
            <a:ext cx="3200400" cy="179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3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MODRIH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KOCK. 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SKUPAJ IMAMO 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PETNAJST (15)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Macintosh HD:Users:ursa:Downloads:20200422_14325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188800"/>
            <a:ext cx="432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20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27" y="588603"/>
            <a:ext cx="8229600" cy="573113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IMAMO 10 KOCK.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IZ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 SESTAVIMO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STOLPEC.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Macintosh HD:Users:ursa:Downloads:20200422_14224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811" y="1259168"/>
            <a:ext cx="32400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ursa:Downloads:20200422_14225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5331" y="4169273"/>
            <a:ext cx="3240000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275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27" y="588603"/>
            <a:ext cx="8229600" cy="573113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V RDEČEM STOLPCU JE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10 KOCK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TO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IMENUJEMO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DESETICA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10 = 1D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9" name="Picture 8" descr="Macintosh HD:Users:ursa:Downloads:20200422_1427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87" y="2764116"/>
            <a:ext cx="3662071" cy="2435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049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KOCKAM DODAMO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KOCKO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 MODRO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Macintosh HD:Users:ursa:Downloads:20200422_14275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048429"/>
            <a:ext cx="32004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ursa:Downloads:20200422_14283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716" y="4421145"/>
            <a:ext cx="3200400" cy="179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094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spcBef>
                <a:spcPts val="2976"/>
              </a:spcBef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 MODRO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.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SKUPAJ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IMAMO 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ENAJST (11)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Macintosh HD:Users:ursa:Downloads:20200422_1428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89" y="2189171"/>
            <a:ext cx="432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2103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3576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spcBef>
                <a:spcPts val="576"/>
              </a:spcBef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KOCKI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  <a:endParaRPr lang="en-US" sz="2400" dirty="0"/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Macintosh HD:Users:ursa:Downloads:20200422_1429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047600"/>
            <a:ext cx="32004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ursa:Downloads:20200422_14292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20800"/>
            <a:ext cx="3200400" cy="179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62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576"/>
              </a:spcBef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1O 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SMO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2 MODRI </a:t>
            </a: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spcBef>
                <a:spcPts val="576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KOCKI.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SKUPAJ IMAMO 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DVANAJST (12)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 descr="Macintosh HD:Users:ursa:Downloads:20200422_14293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188800"/>
            <a:ext cx="432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303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             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3 MODRE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KOCKE.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Macintosh HD:Users:ursa:Downloads:20200422_1430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000" y="1047600"/>
            <a:ext cx="320040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ursa:Downloads:20200422_14304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000" y="4420800"/>
            <a:ext cx="3200400" cy="179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130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MODRE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 KOCKE. SKUPAJ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IMAMO 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TRINAJST (13)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Macintosh HD:Users:ursa:Downloads:20200422_14305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188800"/>
            <a:ext cx="4320000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428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238</Words>
  <Application>Microsoft Office PowerPoint</Application>
  <PresentationFormat>Diaprojekcija na zaslonu (4:3)</PresentationFormat>
  <Paragraphs>262</Paragraphs>
  <Slides>13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4" baseType="lpstr">
      <vt:lpstr>Office Theme</vt:lpstr>
      <vt:lpstr>ŠTEVILA OD 10 DO 15 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OD 10 DO 15</dc:title>
  <dc:creator>Urša Dobravec</dc:creator>
  <cp:lastModifiedBy>Microsoft</cp:lastModifiedBy>
  <cp:revision>21</cp:revision>
  <dcterms:created xsi:type="dcterms:W3CDTF">2020-04-22T10:49:08Z</dcterms:created>
  <dcterms:modified xsi:type="dcterms:W3CDTF">2020-04-23T11:49:02Z</dcterms:modified>
</cp:coreProperties>
</file>